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4" r:id="rId10"/>
    <p:sldId id="261" r:id="rId11"/>
    <p:sldId id="262" r:id="rId12"/>
    <p:sldId id="263" r:id="rId13"/>
    <p:sldId id="265"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Huijben - Pijlman" userId="d8bb2662-4969-49a8-b5e4-1f0b7bd12100" providerId="ADAL" clId="{045C8D4F-55A0-48DB-8C9C-01C122A4D0A8}"/>
    <pc:docChg chg="custSel addSld modSld">
      <pc:chgData name="Susan Huijben - Pijlman" userId="d8bb2662-4969-49a8-b5e4-1f0b7bd12100" providerId="ADAL" clId="{045C8D4F-55A0-48DB-8C9C-01C122A4D0A8}" dt="2020-04-03T08:14:00.818" v="441" actId="20577"/>
      <pc:docMkLst>
        <pc:docMk/>
      </pc:docMkLst>
      <pc:sldChg chg="addSp modSp">
        <pc:chgData name="Susan Huijben - Pijlman" userId="d8bb2662-4969-49a8-b5e4-1f0b7bd12100" providerId="ADAL" clId="{045C8D4F-55A0-48DB-8C9C-01C122A4D0A8}" dt="2020-04-03T08:12:10.449" v="346" actId="1076"/>
        <pc:sldMkLst>
          <pc:docMk/>
          <pc:sldMk cId="1941330" sldId="256"/>
        </pc:sldMkLst>
        <pc:picChg chg="add mod">
          <ac:chgData name="Susan Huijben - Pijlman" userId="d8bb2662-4969-49a8-b5e4-1f0b7bd12100" providerId="ADAL" clId="{045C8D4F-55A0-48DB-8C9C-01C122A4D0A8}" dt="2020-04-03T08:12:10.449" v="346" actId="1076"/>
          <ac:picMkLst>
            <pc:docMk/>
            <pc:sldMk cId="1941330" sldId="256"/>
            <ac:picMk id="4" creationId="{DED0886C-1D3A-4CDD-9F8E-B7E2E033A229}"/>
          </ac:picMkLst>
        </pc:picChg>
      </pc:sldChg>
      <pc:sldChg chg="addSp modSp">
        <pc:chgData name="Susan Huijben - Pijlman" userId="d8bb2662-4969-49a8-b5e4-1f0b7bd12100" providerId="ADAL" clId="{045C8D4F-55A0-48DB-8C9C-01C122A4D0A8}" dt="2020-04-03T08:12:55.478" v="350" actId="1076"/>
        <pc:sldMkLst>
          <pc:docMk/>
          <pc:sldMk cId="2309444063" sldId="257"/>
        </pc:sldMkLst>
        <pc:spChg chg="mod">
          <ac:chgData name="Susan Huijben - Pijlman" userId="d8bb2662-4969-49a8-b5e4-1f0b7bd12100" providerId="ADAL" clId="{045C8D4F-55A0-48DB-8C9C-01C122A4D0A8}" dt="2020-04-03T08:06:49.199" v="89" actId="20577"/>
          <ac:spMkLst>
            <pc:docMk/>
            <pc:sldMk cId="2309444063" sldId="257"/>
            <ac:spMk id="3" creationId="{337FA685-75E5-44C1-9A81-066E95A7C42E}"/>
          </ac:spMkLst>
        </pc:spChg>
        <pc:picChg chg="add mod">
          <ac:chgData name="Susan Huijben - Pijlman" userId="d8bb2662-4969-49a8-b5e4-1f0b7bd12100" providerId="ADAL" clId="{045C8D4F-55A0-48DB-8C9C-01C122A4D0A8}" dt="2020-04-03T08:12:55.478" v="350" actId="1076"/>
          <ac:picMkLst>
            <pc:docMk/>
            <pc:sldMk cId="2309444063" sldId="257"/>
            <ac:picMk id="4" creationId="{85D3AFF2-AD62-45A8-B487-9F115E4820F4}"/>
          </ac:picMkLst>
        </pc:picChg>
      </pc:sldChg>
      <pc:sldChg chg="modSp add">
        <pc:chgData name="Susan Huijben - Pijlman" userId="d8bb2662-4969-49a8-b5e4-1f0b7bd12100" providerId="ADAL" clId="{045C8D4F-55A0-48DB-8C9C-01C122A4D0A8}" dt="2020-04-03T08:06:26.691" v="53" actId="20577"/>
        <pc:sldMkLst>
          <pc:docMk/>
          <pc:sldMk cId="3515129183" sldId="264"/>
        </pc:sldMkLst>
        <pc:spChg chg="mod">
          <ac:chgData name="Susan Huijben - Pijlman" userId="d8bb2662-4969-49a8-b5e4-1f0b7bd12100" providerId="ADAL" clId="{045C8D4F-55A0-48DB-8C9C-01C122A4D0A8}" dt="2020-04-03T08:05:09.046" v="44" actId="20577"/>
          <ac:spMkLst>
            <pc:docMk/>
            <pc:sldMk cId="3515129183" sldId="264"/>
            <ac:spMk id="2" creationId="{FD365009-1C5C-4C45-9C79-B486A56A0635}"/>
          </ac:spMkLst>
        </pc:spChg>
        <pc:spChg chg="mod">
          <ac:chgData name="Susan Huijben - Pijlman" userId="d8bb2662-4969-49a8-b5e4-1f0b7bd12100" providerId="ADAL" clId="{045C8D4F-55A0-48DB-8C9C-01C122A4D0A8}" dt="2020-04-03T08:06:26.691" v="53" actId="20577"/>
          <ac:spMkLst>
            <pc:docMk/>
            <pc:sldMk cId="3515129183" sldId="264"/>
            <ac:spMk id="3" creationId="{CF34A843-B08A-4599-B663-74A9571F6199}"/>
          </ac:spMkLst>
        </pc:spChg>
      </pc:sldChg>
      <pc:sldChg chg="addSp delSp modSp add">
        <pc:chgData name="Susan Huijben - Pijlman" userId="d8bb2662-4969-49a8-b5e4-1f0b7bd12100" providerId="ADAL" clId="{045C8D4F-55A0-48DB-8C9C-01C122A4D0A8}" dt="2020-04-03T08:11:43.115" v="344" actId="1076"/>
        <pc:sldMkLst>
          <pc:docMk/>
          <pc:sldMk cId="2322236505" sldId="265"/>
        </pc:sldMkLst>
        <pc:spChg chg="mod">
          <ac:chgData name="Susan Huijben - Pijlman" userId="d8bb2662-4969-49a8-b5e4-1f0b7bd12100" providerId="ADAL" clId="{045C8D4F-55A0-48DB-8C9C-01C122A4D0A8}" dt="2020-04-03T08:10:05.017" v="238" actId="20577"/>
          <ac:spMkLst>
            <pc:docMk/>
            <pc:sldMk cId="2322236505" sldId="265"/>
            <ac:spMk id="2" creationId="{695847C2-3579-4626-81B5-D4F5B4A754F2}"/>
          </ac:spMkLst>
        </pc:spChg>
        <pc:spChg chg="del">
          <ac:chgData name="Susan Huijben - Pijlman" userId="d8bb2662-4969-49a8-b5e4-1f0b7bd12100" providerId="ADAL" clId="{045C8D4F-55A0-48DB-8C9C-01C122A4D0A8}" dt="2020-04-03T08:08:08.684" v="100"/>
          <ac:spMkLst>
            <pc:docMk/>
            <pc:sldMk cId="2322236505" sldId="265"/>
            <ac:spMk id="3" creationId="{E28C8ECA-ED48-4458-AD4B-FA7C27A3A7B5}"/>
          </ac:spMkLst>
        </pc:spChg>
        <pc:spChg chg="add del mod">
          <ac:chgData name="Susan Huijben - Pijlman" userId="d8bb2662-4969-49a8-b5e4-1f0b7bd12100" providerId="ADAL" clId="{045C8D4F-55A0-48DB-8C9C-01C122A4D0A8}" dt="2020-04-03T08:08:41.477" v="104"/>
          <ac:spMkLst>
            <pc:docMk/>
            <pc:sldMk cId="2322236505" sldId="265"/>
            <ac:spMk id="5" creationId="{8E063469-7F31-4CAC-905F-AD1A29BB040D}"/>
          </ac:spMkLst>
        </pc:spChg>
        <pc:spChg chg="add mod">
          <ac:chgData name="Susan Huijben - Pijlman" userId="d8bb2662-4969-49a8-b5e4-1f0b7bd12100" providerId="ADAL" clId="{045C8D4F-55A0-48DB-8C9C-01C122A4D0A8}" dt="2020-04-03T08:11:43.115" v="344" actId="1076"/>
          <ac:spMkLst>
            <pc:docMk/>
            <pc:sldMk cId="2322236505" sldId="265"/>
            <ac:spMk id="6" creationId="{7CC7C990-429E-419A-8D7D-400372BFB4E8}"/>
          </ac:spMkLst>
        </pc:spChg>
        <pc:picChg chg="add mod">
          <ac:chgData name="Susan Huijben - Pijlman" userId="d8bb2662-4969-49a8-b5e4-1f0b7bd12100" providerId="ADAL" clId="{045C8D4F-55A0-48DB-8C9C-01C122A4D0A8}" dt="2020-04-03T08:08:10.994" v="101" actId="1076"/>
          <ac:picMkLst>
            <pc:docMk/>
            <pc:sldMk cId="2322236505" sldId="265"/>
            <ac:picMk id="4" creationId="{CF3FD7E5-0FD6-43B4-8C42-202BF57A7A84}"/>
          </ac:picMkLst>
        </pc:picChg>
      </pc:sldChg>
      <pc:sldChg chg="addSp modSp add">
        <pc:chgData name="Susan Huijben - Pijlman" userId="d8bb2662-4969-49a8-b5e4-1f0b7bd12100" providerId="ADAL" clId="{045C8D4F-55A0-48DB-8C9C-01C122A4D0A8}" dt="2020-04-03T08:14:00.818" v="441" actId="20577"/>
        <pc:sldMkLst>
          <pc:docMk/>
          <pc:sldMk cId="495412229" sldId="266"/>
        </pc:sldMkLst>
        <pc:spChg chg="mod">
          <ac:chgData name="Susan Huijben - Pijlman" userId="d8bb2662-4969-49a8-b5e4-1f0b7bd12100" providerId="ADAL" clId="{045C8D4F-55A0-48DB-8C9C-01C122A4D0A8}" dt="2020-04-03T08:10:54.708" v="252" actId="20577"/>
          <ac:spMkLst>
            <pc:docMk/>
            <pc:sldMk cId="495412229" sldId="266"/>
            <ac:spMk id="2" creationId="{73A651E8-09D8-4105-A296-58C6F3771E2C}"/>
          </ac:spMkLst>
        </pc:spChg>
        <pc:spChg chg="mod">
          <ac:chgData name="Susan Huijben - Pijlman" userId="d8bb2662-4969-49a8-b5e4-1f0b7bd12100" providerId="ADAL" clId="{045C8D4F-55A0-48DB-8C9C-01C122A4D0A8}" dt="2020-04-03T08:14:00.818" v="441" actId="20577"/>
          <ac:spMkLst>
            <pc:docMk/>
            <pc:sldMk cId="495412229" sldId="266"/>
            <ac:spMk id="3" creationId="{C8384402-058F-4382-BE20-E388FAA22847}"/>
          </ac:spMkLst>
        </pc:spChg>
        <pc:picChg chg="add mod">
          <ac:chgData name="Susan Huijben - Pijlman" userId="d8bb2662-4969-49a8-b5e4-1f0b7bd12100" providerId="ADAL" clId="{045C8D4F-55A0-48DB-8C9C-01C122A4D0A8}" dt="2020-04-03T08:10:46.790" v="242" actId="1076"/>
          <ac:picMkLst>
            <pc:docMk/>
            <pc:sldMk cId="495412229" sldId="266"/>
            <ac:picMk id="4" creationId="{DF3B4383-AFAF-499D-9DCF-8554FB8980A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C5FBEF1B-A38E-48EF-8855-3DC947564863}" type="datetimeFigureOut">
              <a:rPr lang="nl-NL" smtClean="0"/>
              <a:t>3-4-2020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AD97BF-06AB-4190-81D9-F3C5BBC16BAD}" type="slidenum">
              <a:rPr lang="nl-NL" smtClean="0"/>
              <a:t>‹nr.›</a:t>
            </a:fld>
            <a:endParaRPr lang="nl-NL"/>
          </a:p>
        </p:txBody>
      </p:sp>
    </p:spTree>
    <p:extLst>
      <p:ext uri="{BB962C8B-B14F-4D97-AF65-F5344CB8AC3E}">
        <p14:creationId xmlns:p14="http://schemas.microsoft.com/office/powerpoint/2010/main" val="91452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C5FBEF1B-A38E-48EF-8855-3DC947564863}" type="datetimeFigureOut">
              <a:rPr lang="nl-NL" smtClean="0"/>
              <a:t>3-4-2020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AD97BF-06AB-4190-81D9-F3C5BBC16BAD}" type="slidenum">
              <a:rPr lang="nl-NL" smtClean="0"/>
              <a:t>‹nr.›</a:t>
            </a:fld>
            <a:endParaRPr lang="nl-NL"/>
          </a:p>
        </p:txBody>
      </p:sp>
    </p:spTree>
    <p:extLst>
      <p:ext uri="{BB962C8B-B14F-4D97-AF65-F5344CB8AC3E}">
        <p14:creationId xmlns:p14="http://schemas.microsoft.com/office/powerpoint/2010/main" val="1629931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C5FBEF1B-A38E-48EF-8855-3DC947564863}" type="datetimeFigureOut">
              <a:rPr lang="nl-NL" smtClean="0"/>
              <a:t>3-4-2020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AD97BF-06AB-4190-81D9-F3C5BBC16BAD}"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04917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C5FBEF1B-A38E-48EF-8855-3DC947564863}" type="datetimeFigureOut">
              <a:rPr lang="nl-NL" smtClean="0"/>
              <a:t>3-4-2020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AD97BF-06AB-4190-81D9-F3C5BBC16BAD}" type="slidenum">
              <a:rPr lang="nl-NL" smtClean="0"/>
              <a:t>‹nr.›</a:t>
            </a:fld>
            <a:endParaRPr lang="nl-NL"/>
          </a:p>
        </p:txBody>
      </p:sp>
    </p:spTree>
    <p:extLst>
      <p:ext uri="{BB962C8B-B14F-4D97-AF65-F5344CB8AC3E}">
        <p14:creationId xmlns:p14="http://schemas.microsoft.com/office/powerpoint/2010/main" val="4290915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C5FBEF1B-A38E-48EF-8855-3DC947564863}" type="datetimeFigureOut">
              <a:rPr lang="nl-NL" smtClean="0"/>
              <a:t>3-4-2020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AD97BF-06AB-4190-81D9-F3C5BBC16BAD}"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97547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Tekststijl van het model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C5FBEF1B-A38E-48EF-8855-3DC947564863}" type="datetimeFigureOut">
              <a:rPr lang="nl-NL" smtClean="0"/>
              <a:t>3-4-2020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AD97BF-06AB-4190-81D9-F3C5BBC16BAD}" type="slidenum">
              <a:rPr lang="nl-NL" smtClean="0"/>
              <a:t>‹nr.›</a:t>
            </a:fld>
            <a:endParaRPr lang="nl-NL"/>
          </a:p>
        </p:txBody>
      </p:sp>
    </p:spTree>
    <p:extLst>
      <p:ext uri="{BB962C8B-B14F-4D97-AF65-F5344CB8AC3E}">
        <p14:creationId xmlns:p14="http://schemas.microsoft.com/office/powerpoint/2010/main" val="624274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5FBEF1B-A38E-48EF-8855-3DC947564863}" type="datetimeFigureOut">
              <a:rPr lang="nl-NL" smtClean="0"/>
              <a:t>3-4-2020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AD97BF-06AB-4190-81D9-F3C5BBC16BAD}" type="slidenum">
              <a:rPr lang="nl-NL" smtClean="0"/>
              <a:t>‹nr.›</a:t>
            </a:fld>
            <a:endParaRPr lang="nl-NL"/>
          </a:p>
        </p:txBody>
      </p:sp>
    </p:spTree>
    <p:extLst>
      <p:ext uri="{BB962C8B-B14F-4D97-AF65-F5344CB8AC3E}">
        <p14:creationId xmlns:p14="http://schemas.microsoft.com/office/powerpoint/2010/main" val="2768386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5FBEF1B-A38E-48EF-8855-3DC947564863}" type="datetimeFigureOut">
              <a:rPr lang="nl-NL" smtClean="0"/>
              <a:t>3-4-2020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AD97BF-06AB-4190-81D9-F3C5BBC16BAD}" type="slidenum">
              <a:rPr lang="nl-NL" smtClean="0"/>
              <a:t>‹nr.›</a:t>
            </a:fld>
            <a:endParaRPr lang="nl-NL"/>
          </a:p>
        </p:txBody>
      </p:sp>
    </p:spTree>
    <p:extLst>
      <p:ext uri="{BB962C8B-B14F-4D97-AF65-F5344CB8AC3E}">
        <p14:creationId xmlns:p14="http://schemas.microsoft.com/office/powerpoint/2010/main" val="1970280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5FBEF1B-A38E-48EF-8855-3DC947564863}" type="datetimeFigureOut">
              <a:rPr lang="nl-NL" smtClean="0"/>
              <a:t>3-4-2020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AD97BF-06AB-4190-81D9-F3C5BBC16BAD}" type="slidenum">
              <a:rPr lang="nl-NL" smtClean="0"/>
              <a:t>‹nr.›</a:t>
            </a:fld>
            <a:endParaRPr lang="nl-NL"/>
          </a:p>
        </p:txBody>
      </p:sp>
    </p:spTree>
    <p:extLst>
      <p:ext uri="{BB962C8B-B14F-4D97-AF65-F5344CB8AC3E}">
        <p14:creationId xmlns:p14="http://schemas.microsoft.com/office/powerpoint/2010/main" val="394891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C5FBEF1B-A38E-48EF-8855-3DC947564863}" type="datetimeFigureOut">
              <a:rPr lang="nl-NL" smtClean="0"/>
              <a:t>3-4-2020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2AD97BF-06AB-4190-81D9-F3C5BBC16BAD}" type="slidenum">
              <a:rPr lang="nl-NL" smtClean="0"/>
              <a:t>‹nr.›</a:t>
            </a:fld>
            <a:endParaRPr lang="nl-NL"/>
          </a:p>
        </p:txBody>
      </p:sp>
    </p:spTree>
    <p:extLst>
      <p:ext uri="{BB962C8B-B14F-4D97-AF65-F5344CB8AC3E}">
        <p14:creationId xmlns:p14="http://schemas.microsoft.com/office/powerpoint/2010/main" val="3653852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5FBEF1B-A38E-48EF-8855-3DC947564863}" type="datetimeFigureOut">
              <a:rPr lang="nl-NL" smtClean="0"/>
              <a:t>3-4-2020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2AD97BF-06AB-4190-81D9-F3C5BBC16BAD}" type="slidenum">
              <a:rPr lang="nl-NL" smtClean="0"/>
              <a:t>‹nr.›</a:t>
            </a:fld>
            <a:endParaRPr lang="nl-NL"/>
          </a:p>
        </p:txBody>
      </p:sp>
    </p:spTree>
    <p:extLst>
      <p:ext uri="{BB962C8B-B14F-4D97-AF65-F5344CB8AC3E}">
        <p14:creationId xmlns:p14="http://schemas.microsoft.com/office/powerpoint/2010/main" val="2154827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5FBEF1B-A38E-48EF-8855-3DC947564863}" type="datetimeFigureOut">
              <a:rPr lang="nl-NL" smtClean="0"/>
              <a:t>3-4-2020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92AD97BF-06AB-4190-81D9-F3C5BBC16BAD}" type="slidenum">
              <a:rPr lang="nl-NL" smtClean="0"/>
              <a:t>‹nr.›</a:t>
            </a:fld>
            <a:endParaRPr lang="nl-NL"/>
          </a:p>
        </p:txBody>
      </p:sp>
    </p:spTree>
    <p:extLst>
      <p:ext uri="{BB962C8B-B14F-4D97-AF65-F5344CB8AC3E}">
        <p14:creationId xmlns:p14="http://schemas.microsoft.com/office/powerpoint/2010/main" val="1484977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5FBEF1B-A38E-48EF-8855-3DC947564863}" type="datetimeFigureOut">
              <a:rPr lang="nl-NL" smtClean="0"/>
              <a:t>3-4-2020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92AD97BF-06AB-4190-81D9-F3C5BBC16BAD}" type="slidenum">
              <a:rPr lang="nl-NL" smtClean="0"/>
              <a:t>‹nr.›</a:t>
            </a:fld>
            <a:endParaRPr lang="nl-NL"/>
          </a:p>
        </p:txBody>
      </p:sp>
    </p:spTree>
    <p:extLst>
      <p:ext uri="{BB962C8B-B14F-4D97-AF65-F5344CB8AC3E}">
        <p14:creationId xmlns:p14="http://schemas.microsoft.com/office/powerpoint/2010/main" val="2606160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BEF1B-A38E-48EF-8855-3DC947564863}" type="datetimeFigureOut">
              <a:rPr lang="nl-NL" smtClean="0"/>
              <a:t>3-4-2020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92AD97BF-06AB-4190-81D9-F3C5BBC16BAD}" type="slidenum">
              <a:rPr lang="nl-NL" smtClean="0"/>
              <a:t>‹nr.›</a:t>
            </a:fld>
            <a:endParaRPr lang="nl-NL"/>
          </a:p>
        </p:txBody>
      </p:sp>
    </p:spTree>
    <p:extLst>
      <p:ext uri="{BB962C8B-B14F-4D97-AF65-F5344CB8AC3E}">
        <p14:creationId xmlns:p14="http://schemas.microsoft.com/office/powerpoint/2010/main" val="52725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C5FBEF1B-A38E-48EF-8855-3DC947564863}" type="datetimeFigureOut">
              <a:rPr lang="nl-NL" smtClean="0"/>
              <a:t>3-4-2020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2AD97BF-06AB-4190-81D9-F3C5BBC16BAD}" type="slidenum">
              <a:rPr lang="nl-NL" smtClean="0"/>
              <a:t>‹nr.›</a:t>
            </a:fld>
            <a:endParaRPr lang="nl-NL"/>
          </a:p>
        </p:txBody>
      </p:sp>
    </p:spTree>
    <p:extLst>
      <p:ext uri="{BB962C8B-B14F-4D97-AF65-F5344CB8AC3E}">
        <p14:creationId xmlns:p14="http://schemas.microsoft.com/office/powerpoint/2010/main" val="1083568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C5FBEF1B-A38E-48EF-8855-3DC947564863}" type="datetimeFigureOut">
              <a:rPr lang="nl-NL" smtClean="0"/>
              <a:t>3-4-2020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92AD97BF-06AB-4190-81D9-F3C5BBC16BAD}" type="slidenum">
              <a:rPr lang="nl-NL" smtClean="0"/>
              <a:t>‹nr.›</a:t>
            </a:fld>
            <a:endParaRPr lang="nl-NL"/>
          </a:p>
        </p:txBody>
      </p:sp>
    </p:spTree>
    <p:extLst>
      <p:ext uri="{BB962C8B-B14F-4D97-AF65-F5344CB8AC3E}">
        <p14:creationId xmlns:p14="http://schemas.microsoft.com/office/powerpoint/2010/main" val="273960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FBEF1B-A38E-48EF-8855-3DC947564863}" type="datetimeFigureOut">
              <a:rPr lang="nl-NL" smtClean="0"/>
              <a:t>3-4-2020</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2AD97BF-06AB-4190-81D9-F3C5BBC16BAD}" type="slidenum">
              <a:rPr lang="nl-NL" smtClean="0"/>
              <a:t>‹nr.›</a:t>
            </a:fld>
            <a:endParaRPr lang="nl-NL"/>
          </a:p>
        </p:txBody>
      </p:sp>
    </p:spTree>
    <p:extLst>
      <p:ext uri="{BB962C8B-B14F-4D97-AF65-F5344CB8AC3E}">
        <p14:creationId xmlns:p14="http://schemas.microsoft.com/office/powerpoint/2010/main" val="36247455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rv4all.nl/tarievenkaart/"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73136C-089F-4A92-A0BC-5D34178DACB6}"/>
              </a:ext>
            </a:extLst>
          </p:cNvPr>
          <p:cNvSpPr>
            <a:spLocks noGrp="1"/>
          </p:cNvSpPr>
          <p:nvPr>
            <p:ph type="ctrTitle"/>
          </p:nvPr>
        </p:nvSpPr>
        <p:spPr/>
        <p:txBody>
          <a:bodyPr/>
          <a:lstStyle/>
          <a:p>
            <a:r>
              <a:rPr lang="nl-NL" dirty="0"/>
              <a:t>MPR</a:t>
            </a:r>
          </a:p>
        </p:txBody>
      </p:sp>
      <p:sp>
        <p:nvSpPr>
          <p:cNvPr id="3" name="Ondertitel 2">
            <a:extLst>
              <a:ext uri="{FF2B5EF4-FFF2-40B4-BE49-F238E27FC236}">
                <a16:creationId xmlns:a16="http://schemas.microsoft.com/office/drawing/2014/main" id="{C540430F-4B0E-49B7-A18A-7861FFADD505}"/>
              </a:ext>
            </a:extLst>
          </p:cNvPr>
          <p:cNvSpPr>
            <a:spLocks noGrp="1"/>
          </p:cNvSpPr>
          <p:nvPr>
            <p:ph type="subTitle" idx="1"/>
          </p:nvPr>
        </p:nvSpPr>
        <p:spPr/>
        <p:txBody>
          <a:bodyPr/>
          <a:lstStyle/>
          <a:p>
            <a:r>
              <a:rPr lang="nl-NL" dirty="0"/>
              <a:t>Les 2</a:t>
            </a:r>
          </a:p>
        </p:txBody>
      </p:sp>
      <p:pic>
        <p:nvPicPr>
          <p:cNvPr id="4" name="Afbeelding 3">
            <a:extLst>
              <a:ext uri="{FF2B5EF4-FFF2-40B4-BE49-F238E27FC236}">
                <a16:creationId xmlns:a16="http://schemas.microsoft.com/office/drawing/2014/main" id="{DED0886C-1D3A-4CDD-9F8E-B7E2E033A229}"/>
              </a:ext>
            </a:extLst>
          </p:cNvPr>
          <p:cNvPicPr>
            <a:picLocks noChangeAspect="1"/>
          </p:cNvPicPr>
          <p:nvPr/>
        </p:nvPicPr>
        <p:blipFill>
          <a:blip r:embed="rId2"/>
          <a:stretch>
            <a:fillRect/>
          </a:stretch>
        </p:blipFill>
        <p:spPr>
          <a:xfrm>
            <a:off x="2322249" y="3891847"/>
            <a:ext cx="3773751" cy="2511770"/>
          </a:xfrm>
          <a:prstGeom prst="rect">
            <a:avLst/>
          </a:prstGeom>
        </p:spPr>
      </p:pic>
    </p:spTree>
    <p:extLst>
      <p:ext uri="{BB962C8B-B14F-4D97-AF65-F5344CB8AC3E}">
        <p14:creationId xmlns:p14="http://schemas.microsoft.com/office/powerpoint/2010/main" val="1941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847C2-3579-4626-81B5-D4F5B4A754F2}"/>
              </a:ext>
            </a:extLst>
          </p:cNvPr>
          <p:cNvSpPr>
            <a:spLocks noGrp="1"/>
          </p:cNvSpPr>
          <p:nvPr>
            <p:ph type="title"/>
          </p:nvPr>
        </p:nvSpPr>
        <p:spPr/>
        <p:txBody>
          <a:bodyPr/>
          <a:lstStyle/>
          <a:p>
            <a:pPr algn="ctr"/>
            <a:r>
              <a:rPr lang="nl-NL" dirty="0"/>
              <a:t>Huiswerk</a:t>
            </a:r>
            <a:br>
              <a:rPr lang="nl-NL" dirty="0"/>
            </a:br>
            <a:r>
              <a:rPr lang="nl-NL" dirty="0"/>
              <a:t>17 april</a:t>
            </a:r>
          </a:p>
        </p:txBody>
      </p:sp>
      <p:pic>
        <p:nvPicPr>
          <p:cNvPr id="4" name="Tijdelijke aanduiding voor inhoud 3">
            <a:extLst>
              <a:ext uri="{FF2B5EF4-FFF2-40B4-BE49-F238E27FC236}">
                <a16:creationId xmlns:a16="http://schemas.microsoft.com/office/drawing/2014/main" id="{CF3FD7E5-0FD6-43B4-8C42-202BF57A7A84}"/>
              </a:ext>
            </a:extLst>
          </p:cNvPr>
          <p:cNvPicPr>
            <a:picLocks noGrp="1" noChangeAspect="1"/>
          </p:cNvPicPr>
          <p:nvPr>
            <p:ph idx="1"/>
          </p:nvPr>
        </p:nvPicPr>
        <p:blipFill>
          <a:blip r:embed="rId2"/>
          <a:stretch>
            <a:fillRect/>
          </a:stretch>
        </p:blipFill>
        <p:spPr>
          <a:xfrm>
            <a:off x="6635636" y="3715802"/>
            <a:ext cx="5029636" cy="3023878"/>
          </a:xfrm>
          <a:prstGeom prst="rect">
            <a:avLst/>
          </a:prstGeom>
        </p:spPr>
      </p:pic>
      <p:sp>
        <p:nvSpPr>
          <p:cNvPr id="6" name="Rechthoek 5">
            <a:extLst>
              <a:ext uri="{FF2B5EF4-FFF2-40B4-BE49-F238E27FC236}">
                <a16:creationId xmlns:a16="http://schemas.microsoft.com/office/drawing/2014/main" id="{7CC7C990-429E-419A-8D7D-400372BFB4E8}"/>
              </a:ext>
            </a:extLst>
          </p:cNvPr>
          <p:cNvSpPr/>
          <p:nvPr/>
        </p:nvSpPr>
        <p:spPr>
          <a:xfrm>
            <a:off x="808328" y="2131151"/>
            <a:ext cx="7896714" cy="1754326"/>
          </a:xfrm>
          <a:prstGeom prst="rect">
            <a:avLst/>
          </a:prstGeom>
        </p:spPr>
        <p:txBody>
          <a:bodyPr wrap="none">
            <a:spAutoFit/>
          </a:bodyPr>
          <a:lstStyle/>
          <a:p>
            <a:r>
              <a:rPr lang="es-ES" dirty="0"/>
              <a:t>Maken in de KL (Word document) blz 9,10, 11 en 12 inleveren in de mail</a:t>
            </a:r>
          </a:p>
          <a:p>
            <a:r>
              <a:rPr lang="es-ES" dirty="0"/>
              <a:t>17 april (volgende week geen les ivm goede vrijdag</a:t>
            </a:r>
          </a:p>
          <a:p>
            <a:endParaRPr lang="es-ES" dirty="0"/>
          </a:p>
          <a:p>
            <a:endParaRPr lang="es-ES" dirty="0"/>
          </a:p>
          <a:p>
            <a:r>
              <a:rPr lang="es-ES" dirty="0"/>
              <a:t>Wanneer er geen huiswerk wordt ingeleverd, krijg je op de eerst volgende</a:t>
            </a:r>
          </a:p>
          <a:p>
            <a:r>
              <a:rPr lang="es-ES" dirty="0"/>
              <a:t>Toets een 1!</a:t>
            </a:r>
            <a:endParaRPr lang="nl-NL" dirty="0"/>
          </a:p>
        </p:txBody>
      </p:sp>
    </p:spTree>
    <p:extLst>
      <p:ext uri="{BB962C8B-B14F-4D97-AF65-F5344CB8AC3E}">
        <p14:creationId xmlns:p14="http://schemas.microsoft.com/office/powerpoint/2010/main" val="2322236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651E8-09D8-4105-A296-58C6F3771E2C}"/>
              </a:ext>
            </a:extLst>
          </p:cNvPr>
          <p:cNvSpPr>
            <a:spLocks noGrp="1"/>
          </p:cNvSpPr>
          <p:nvPr>
            <p:ph type="title"/>
          </p:nvPr>
        </p:nvSpPr>
        <p:spPr/>
        <p:txBody>
          <a:bodyPr/>
          <a:lstStyle/>
          <a:p>
            <a:pPr algn="ctr"/>
            <a:r>
              <a:rPr lang="nl-NL" dirty="0"/>
              <a:t>Evaluatie</a:t>
            </a:r>
          </a:p>
        </p:txBody>
      </p:sp>
      <p:sp>
        <p:nvSpPr>
          <p:cNvPr id="3" name="Tijdelijke aanduiding voor inhoud 2">
            <a:extLst>
              <a:ext uri="{FF2B5EF4-FFF2-40B4-BE49-F238E27FC236}">
                <a16:creationId xmlns:a16="http://schemas.microsoft.com/office/drawing/2014/main" id="{C8384402-058F-4382-BE20-E388FAA22847}"/>
              </a:ext>
            </a:extLst>
          </p:cNvPr>
          <p:cNvSpPr>
            <a:spLocks noGrp="1"/>
          </p:cNvSpPr>
          <p:nvPr>
            <p:ph idx="1"/>
          </p:nvPr>
        </p:nvSpPr>
        <p:spPr/>
        <p:txBody>
          <a:bodyPr/>
          <a:lstStyle/>
          <a:p>
            <a:r>
              <a:rPr lang="nl-NL" dirty="0"/>
              <a:t>Zijn er vragen?</a:t>
            </a:r>
          </a:p>
          <a:p>
            <a:r>
              <a:rPr lang="nl-NL" dirty="0"/>
              <a:t>Heb je iets gemist?</a:t>
            </a:r>
          </a:p>
          <a:p>
            <a:r>
              <a:rPr lang="nl-NL" dirty="0"/>
              <a:t>Wat ging er goed aan deze les?</a:t>
            </a:r>
          </a:p>
          <a:p>
            <a:r>
              <a:rPr lang="nl-NL" dirty="0"/>
              <a:t>Wat zou er nog beter kunnen?</a:t>
            </a:r>
          </a:p>
          <a:p>
            <a:endParaRPr lang="nl-NL" dirty="0"/>
          </a:p>
          <a:p>
            <a:endParaRPr lang="nl-NL" dirty="0"/>
          </a:p>
          <a:p>
            <a:endParaRPr lang="nl-NL" dirty="0"/>
          </a:p>
          <a:p>
            <a:r>
              <a:rPr lang="nl-NL" dirty="0"/>
              <a:t>De volgende les is 17 april</a:t>
            </a:r>
            <a:r>
              <a:rPr lang="nl-NL"/>
              <a:t>! </a:t>
            </a:r>
            <a:endParaRPr lang="nl-NL" dirty="0"/>
          </a:p>
          <a:p>
            <a:endParaRPr lang="nl-NL" dirty="0"/>
          </a:p>
          <a:p>
            <a:endParaRPr lang="nl-NL" dirty="0"/>
          </a:p>
        </p:txBody>
      </p:sp>
      <p:pic>
        <p:nvPicPr>
          <p:cNvPr id="4" name="Afbeelding 3">
            <a:extLst>
              <a:ext uri="{FF2B5EF4-FFF2-40B4-BE49-F238E27FC236}">
                <a16:creationId xmlns:a16="http://schemas.microsoft.com/office/drawing/2014/main" id="{DF3B4383-AFAF-499D-9DCF-8554FB8980A9}"/>
              </a:ext>
            </a:extLst>
          </p:cNvPr>
          <p:cNvPicPr>
            <a:picLocks noChangeAspect="1"/>
          </p:cNvPicPr>
          <p:nvPr/>
        </p:nvPicPr>
        <p:blipFill>
          <a:blip r:embed="rId2"/>
          <a:stretch>
            <a:fillRect/>
          </a:stretch>
        </p:blipFill>
        <p:spPr>
          <a:xfrm>
            <a:off x="7014090" y="2643037"/>
            <a:ext cx="3517697" cy="2499577"/>
          </a:xfrm>
          <a:prstGeom prst="rect">
            <a:avLst/>
          </a:prstGeom>
        </p:spPr>
      </p:pic>
    </p:spTree>
    <p:extLst>
      <p:ext uri="{BB962C8B-B14F-4D97-AF65-F5344CB8AC3E}">
        <p14:creationId xmlns:p14="http://schemas.microsoft.com/office/powerpoint/2010/main" val="495412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FC893-EDDC-4D2F-85E6-D664B7F01016}"/>
              </a:ext>
            </a:extLst>
          </p:cNvPr>
          <p:cNvSpPr>
            <a:spLocks noGrp="1"/>
          </p:cNvSpPr>
          <p:nvPr>
            <p:ph type="title"/>
          </p:nvPr>
        </p:nvSpPr>
        <p:spPr/>
        <p:txBody>
          <a:bodyPr/>
          <a:lstStyle/>
          <a:p>
            <a:pPr algn="ctr"/>
            <a:r>
              <a:rPr lang="nl-NL" dirty="0"/>
              <a:t>Vandaag</a:t>
            </a:r>
          </a:p>
        </p:txBody>
      </p:sp>
      <p:sp>
        <p:nvSpPr>
          <p:cNvPr id="3" name="Tijdelijke aanduiding voor inhoud 2">
            <a:extLst>
              <a:ext uri="{FF2B5EF4-FFF2-40B4-BE49-F238E27FC236}">
                <a16:creationId xmlns:a16="http://schemas.microsoft.com/office/drawing/2014/main" id="{337FA685-75E5-44C1-9A81-066E95A7C42E}"/>
              </a:ext>
            </a:extLst>
          </p:cNvPr>
          <p:cNvSpPr>
            <a:spLocks noGrp="1"/>
          </p:cNvSpPr>
          <p:nvPr>
            <p:ph idx="1"/>
          </p:nvPr>
        </p:nvSpPr>
        <p:spPr/>
        <p:txBody>
          <a:bodyPr/>
          <a:lstStyle/>
          <a:p>
            <a:r>
              <a:rPr lang="nl-NL" dirty="0"/>
              <a:t>Waar gebruik je een MPR voor?</a:t>
            </a:r>
          </a:p>
          <a:p>
            <a:r>
              <a:rPr lang="nl-NL" dirty="0"/>
              <a:t>Kosten MPR</a:t>
            </a:r>
          </a:p>
          <a:p>
            <a:r>
              <a:rPr lang="nl-NL" dirty="0"/>
              <a:t>Kengetallen MPR</a:t>
            </a:r>
          </a:p>
          <a:p>
            <a:r>
              <a:rPr lang="nl-NL" dirty="0"/>
              <a:t>Waarom een 305 dagenproductie</a:t>
            </a:r>
          </a:p>
          <a:p>
            <a:r>
              <a:rPr lang="nl-NL" dirty="0"/>
              <a:t>Verdeling productiegroepen bedrijfsoverzicht</a:t>
            </a:r>
          </a:p>
        </p:txBody>
      </p:sp>
      <p:pic>
        <p:nvPicPr>
          <p:cNvPr id="4" name="Afbeelding 3">
            <a:extLst>
              <a:ext uri="{FF2B5EF4-FFF2-40B4-BE49-F238E27FC236}">
                <a16:creationId xmlns:a16="http://schemas.microsoft.com/office/drawing/2014/main" id="{85D3AFF2-AD62-45A8-B487-9F115E4820F4}"/>
              </a:ext>
            </a:extLst>
          </p:cNvPr>
          <p:cNvPicPr>
            <a:picLocks noChangeAspect="1"/>
          </p:cNvPicPr>
          <p:nvPr/>
        </p:nvPicPr>
        <p:blipFill>
          <a:blip r:embed="rId2"/>
          <a:stretch>
            <a:fillRect/>
          </a:stretch>
        </p:blipFill>
        <p:spPr>
          <a:xfrm>
            <a:off x="6505953" y="4134679"/>
            <a:ext cx="4305807" cy="2551043"/>
          </a:xfrm>
          <a:prstGeom prst="rect">
            <a:avLst/>
          </a:prstGeom>
        </p:spPr>
      </p:pic>
    </p:spTree>
    <p:extLst>
      <p:ext uri="{BB962C8B-B14F-4D97-AF65-F5344CB8AC3E}">
        <p14:creationId xmlns:p14="http://schemas.microsoft.com/office/powerpoint/2010/main" val="2309444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6926C1-7F5E-4EB0-9A95-1D1579B6FC8C}"/>
              </a:ext>
            </a:extLst>
          </p:cNvPr>
          <p:cNvSpPr>
            <a:spLocks noGrp="1"/>
          </p:cNvSpPr>
          <p:nvPr>
            <p:ph type="title"/>
          </p:nvPr>
        </p:nvSpPr>
        <p:spPr/>
        <p:txBody>
          <a:bodyPr/>
          <a:lstStyle/>
          <a:p>
            <a:pPr algn="ctr"/>
            <a:r>
              <a:rPr lang="nl-NL" dirty="0"/>
              <a:t>Waar gebruik je een MPR voor?</a:t>
            </a:r>
          </a:p>
        </p:txBody>
      </p:sp>
      <p:pic>
        <p:nvPicPr>
          <p:cNvPr id="5" name="Tijdelijke aanduiding voor inhoud 4">
            <a:extLst>
              <a:ext uri="{FF2B5EF4-FFF2-40B4-BE49-F238E27FC236}">
                <a16:creationId xmlns:a16="http://schemas.microsoft.com/office/drawing/2014/main" id="{367CB680-F709-49D8-BCAA-BFCFD336A48F}"/>
              </a:ext>
            </a:extLst>
          </p:cNvPr>
          <p:cNvPicPr>
            <a:picLocks noGrp="1" noChangeAspect="1"/>
          </p:cNvPicPr>
          <p:nvPr>
            <p:ph idx="1"/>
          </p:nvPr>
        </p:nvPicPr>
        <p:blipFill>
          <a:blip r:embed="rId2"/>
          <a:stretch>
            <a:fillRect/>
          </a:stretch>
        </p:blipFill>
        <p:spPr>
          <a:xfrm>
            <a:off x="1047394" y="2668072"/>
            <a:ext cx="9140479" cy="3435348"/>
          </a:xfrm>
          <a:prstGeom prst="rect">
            <a:avLst/>
          </a:prstGeom>
        </p:spPr>
      </p:pic>
    </p:spTree>
    <p:extLst>
      <p:ext uri="{BB962C8B-B14F-4D97-AF65-F5344CB8AC3E}">
        <p14:creationId xmlns:p14="http://schemas.microsoft.com/office/powerpoint/2010/main" val="1408131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0DCFD6-243E-4CE0-8898-F9296A5237CE}"/>
              </a:ext>
            </a:extLst>
          </p:cNvPr>
          <p:cNvSpPr>
            <a:spLocks noGrp="1"/>
          </p:cNvSpPr>
          <p:nvPr>
            <p:ph type="title"/>
          </p:nvPr>
        </p:nvSpPr>
        <p:spPr/>
        <p:txBody>
          <a:bodyPr/>
          <a:lstStyle/>
          <a:p>
            <a:pPr algn="ctr"/>
            <a:r>
              <a:rPr lang="nl-NL" dirty="0"/>
              <a:t>Wat kost een MPR</a:t>
            </a:r>
          </a:p>
        </p:txBody>
      </p:sp>
      <p:pic>
        <p:nvPicPr>
          <p:cNvPr id="4" name="Tijdelijke aanduiding voor inhoud 3">
            <a:extLst>
              <a:ext uri="{FF2B5EF4-FFF2-40B4-BE49-F238E27FC236}">
                <a16:creationId xmlns:a16="http://schemas.microsoft.com/office/drawing/2014/main" id="{39B060BD-1EC9-421E-AC91-099C0158A0D1}"/>
              </a:ext>
            </a:extLst>
          </p:cNvPr>
          <p:cNvPicPr>
            <a:picLocks noGrp="1" noChangeAspect="1"/>
          </p:cNvPicPr>
          <p:nvPr>
            <p:ph idx="1"/>
          </p:nvPr>
        </p:nvPicPr>
        <p:blipFill>
          <a:blip r:embed="rId2"/>
          <a:stretch>
            <a:fillRect/>
          </a:stretch>
        </p:blipFill>
        <p:spPr>
          <a:xfrm>
            <a:off x="1599406" y="2339181"/>
            <a:ext cx="6753225" cy="3524250"/>
          </a:xfrm>
          <a:prstGeom prst="rect">
            <a:avLst/>
          </a:prstGeom>
        </p:spPr>
      </p:pic>
      <p:sp>
        <p:nvSpPr>
          <p:cNvPr id="5" name="Tekstvak 4">
            <a:extLst>
              <a:ext uri="{FF2B5EF4-FFF2-40B4-BE49-F238E27FC236}">
                <a16:creationId xmlns:a16="http://schemas.microsoft.com/office/drawing/2014/main" id="{318ABF82-48B7-4D07-8C53-BDC35C2D2BC2}"/>
              </a:ext>
            </a:extLst>
          </p:cNvPr>
          <p:cNvSpPr txBox="1"/>
          <p:nvPr/>
        </p:nvSpPr>
        <p:spPr>
          <a:xfrm>
            <a:off x="4532243" y="6453809"/>
            <a:ext cx="184731" cy="369332"/>
          </a:xfrm>
          <a:prstGeom prst="rect">
            <a:avLst/>
          </a:prstGeom>
          <a:noFill/>
        </p:spPr>
        <p:txBody>
          <a:bodyPr wrap="none" rtlCol="0">
            <a:spAutoFit/>
          </a:bodyPr>
          <a:lstStyle/>
          <a:p>
            <a:endParaRPr lang="nl-NL" dirty="0"/>
          </a:p>
        </p:txBody>
      </p:sp>
      <p:sp>
        <p:nvSpPr>
          <p:cNvPr id="6" name="Rechthoek 5">
            <a:extLst>
              <a:ext uri="{FF2B5EF4-FFF2-40B4-BE49-F238E27FC236}">
                <a16:creationId xmlns:a16="http://schemas.microsoft.com/office/drawing/2014/main" id="{7888BFA4-CF79-4456-86E5-E7D48EDF1207}"/>
              </a:ext>
            </a:extLst>
          </p:cNvPr>
          <p:cNvSpPr/>
          <p:nvPr/>
        </p:nvSpPr>
        <p:spPr>
          <a:xfrm>
            <a:off x="3617450" y="6248400"/>
            <a:ext cx="4310411" cy="369332"/>
          </a:xfrm>
          <a:prstGeom prst="rect">
            <a:avLst/>
          </a:prstGeom>
        </p:spPr>
        <p:txBody>
          <a:bodyPr wrap="none">
            <a:spAutoFit/>
          </a:bodyPr>
          <a:lstStyle/>
          <a:p>
            <a:r>
              <a:rPr lang="nl-NL" dirty="0">
                <a:hlinkClick r:id="rId3"/>
              </a:rPr>
              <a:t>https://www.crv4all.nl/tarievenkaart/</a:t>
            </a:r>
            <a:r>
              <a:rPr lang="nl-NL" dirty="0"/>
              <a:t> </a:t>
            </a:r>
          </a:p>
        </p:txBody>
      </p:sp>
    </p:spTree>
    <p:extLst>
      <p:ext uri="{BB962C8B-B14F-4D97-AF65-F5344CB8AC3E}">
        <p14:creationId xmlns:p14="http://schemas.microsoft.com/office/powerpoint/2010/main" val="3530808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E18992-9DB6-4D27-B70A-7105E0655927}"/>
              </a:ext>
            </a:extLst>
          </p:cNvPr>
          <p:cNvSpPr>
            <a:spLocks noGrp="1"/>
          </p:cNvSpPr>
          <p:nvPr>
            <p:ph type="title"/>
          </p:nvPr>
        </p:nvSpPr>
        <p:spPr/>
        <p:txBody>
          <a:bodyPr/>
          <a:lstStyle/>
          <a:p>
            <a:pPr algn="ctr"/>
            <a:r>
              <a:rPr lang="nl-NL" dirty="0"/>
              <a:t>Kengetallen MPR</a:t>
            </a:r>
          </a:p>
        </p:txBody>
      </p:sp>
      <p:sp>
        <p:nvSpPr>
          <p:cNvPr id="3" name="Tijdelijke aanduiding voor inhoud 2">
            <a:extLst>
              <a:ext uri="{FF2B5EF4-FFF2-40B4-BE49-F238E27FC236}">
                <a16:creationId xmlns:a16="http://schemas.microsoft.com/office/drawing/2014/main" id="{581BCB5A-8128-4EED-B55A-86C8F0539711}"/>
              </a:ext>
            </a:extLst>
          </p:cNvPr>
          <p:cNvSpPr>
            <a:spLocks noGrp="1"/>
          </p:cNvSpPr>
          <p:nvPr>
            <p:ph idx="1"/>
          </p:nvPr>
        </p:nvSpPr>
        <p:spPr/>
        <p:txBody>
          <a:bodyPr>
            <a:normAutofit lnSpcReduction="10000"/>
          </a:bodyPr>
          <a:lstStyle/>
          <a:p>
            <a:pPr marL="0" indent="0">
              <a:buNone/>
            </a:pPr>
            <a:r>
              <a:rPr lang="nl-NL" dirty="0"/>
              <a:t>Wat zijn de belangrijkste kengetallen op een MPR- bedrijfsoverzicht?</a:t>
            </a:r>
          </a:p>
          <a:p>
            <a:r>
              <a:rPr lang="nl-NL" dirty="0"/>
              <a:t>BSK</a:t>
            </a:r>
          </a:p>
          <a:p>
            <a:r>
              <a:rPr lang="nl-NL" dirty="0"/>
              <a:t>NO</a:t>
            </a:r>
          </a:p>
          <a:p>
            <a:r>
              <a:rPr lang="nl-NL" dirty="0"/>
              <a:t>Dag- en 305 dagen productie</a:t>
            </a:r>
          </a:p>
          <a:p>
            <a:r>
              <a:rPr lang="nl-NL" dirty="0"/>
              <a:t>UR</a:t>
            </a:r>
          </a:p>
          <a:p>
            <a:r>
              <a:rPr lang="nl-NL" dirty="0"/>
              <a:t>Rollend jaargemiddelde</a:t>
            </a:r>
          </a:p>
          <a:p>
            <a:r>
              <a:rPr lang="nl-NL" dirty="0"/>
              <a:t>EJR</a:t>
            </a:r>
          </a:p>
          <a:p>
            <a:r>
              <a:rPr lang="nl-NL" dirty="0"/>
              <a:t>Maandgemiddelden</a:t>
            </a:r>
          </a:p>
          <a:p>
            <a:r>
              <a:rPr lang="nl-NL" dirty="0"/>
              <a:t>Productiegroepen</a:t>
            </a:r>
          </a:p>
          <a:p>
            <a:r>
              <a:rPr lang="nl-NL" dirty="0"/>
              <a:t>leeftijdsgroepen</a:t>
            </a:r>
          </a:p>
          <a:p>
            <a:endParaRPr lang="nl-NL" dirty="0"/>
          </a:p>
        </p:txBody>
      </p:sp>
      <p:pic>
        <p:nvPicPr>
          <p:cNvPr id="4" name="Afbeelding 3">
            <a:extLst>
              <a:ext uri="{FF2B5EF4-FFF2-40B4-BE49-F238E27FC236}">
                <a16:creationId xmlns:a16="http://schemas.microsoft.com/office/drawing/2014/main" id="{CE918657-1124-46E4-8271-0B7AECF1CF25}"/>
              </a:ext>
            </a:extLst>
          </p:cNvPr>
          <p:cNvPicPr>
            <a:picLocks noChangeAspect="1"/>
          </p:cNvPicPr>
          <p:nvPr/>
        </p:nvPicPr>
        <p:blipFill>
          <a:blip r:embed="rId2"/>
          <a:stretch>
            <a:fillRect/>
          </a:stretch>
        </p:blipFill>
        <p:spPr>
          <a:xfrm>
            <a:off x="5214207" y="2544808"/>
            <a:ext cx="6129654" cy="4313192"/>
          </a:xfrm>
          <a:prstGeom prst="rect">
            <a:avLst/>
          </a:prstGeom>
        </p:spPr>
      </p:pic>
    </p:spTree>
    <p:extLst>
      <p:ext uri="{BB962C8B-B14F-4D97-AF65-F5344CB8AC3E}">
        <p14:creationId xmlns:p14="http://schemas.microsoft.com/office/powerpoint/2010/main" val="285021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365009-1C5C-4C45-9C79-B486A56A0635}"/>
              </a:ext>
            </a:extLst>
          </p:cNvPr>
          <p:cNvSpPr>
            <a:spLocks noGrp="1"/>
          </p:cNvSpPr>
          <p:nvPr>
            <p:ph type="title"/>
          </p:nvPr>
        </p:nvSpPr>
        <p:spPr/>
        <p:txBody>
          <a:bodyPr/>
          <a:lstStyle/>
          <a:p>
            <a:pPr algn="ctr"/>
            <a:r>
              <a:rPr lang="nl-NL" dirty="0"/>
              <a:t>Waarom een 305 dagenproductie</a:t>
            </a:r>
          </a:p>
        </p:txBody>
      </p:sp>
      <p:sp>
        <p:nvSpPr>
          <p:cNvPr id="3" name="Tijdelijke aanduiding voor inhoud 2">
            <a:extLst>
              <a:ext uri="{FF2B5EF4-FFF2-40B4-BE49-F238E27FC236}">
                <a16:creationId xmlns:a16="http://schemas.microsoft.com/office/drawing/2014/main" id="{CF34A843-B08A-4599-B663-74A9571F6199}"/>
              </a:ext>
            </a:extLst>
          </p:cNvPr>
          <p:cNvSpPr>
            <a:spLocks noGrp="1"/>
          </p:cNvSpPr>
          <p:nvPr>
            <p:ph idx="1"/>
          </p:nvPr>
        </p:nvSpPr>
        <p:spPr/>
        <p:txBody>
          <a:bodyPr>
            <a:normAutofit/>
          </a:bodyPr>
          <a:lstStyle/>
          <a:p>
            <a:pPr marL="0" indent="0">
              <a:buNone/>
            </a:pPr>
            <a:r>
              <a:rPr lang="nl-NL" dirty="0"/>
              <a:t>De 305-dagenproductie kan een gerealiseerde melkproductie zijn, zoals het geval is bij koeien met een lactatie langer dan 305 dagen. Voor koeien met een lactatie korter dan 305 dagen, kan de productie over 305 dagen worden voorspeld. </a:t>
            </a:r>
          </a:p>
          <a:p>
            <a:pPr marL="0" indent="0">
              <a:buNone/>
            </a:pPr>
            <a:r>
              <a:rPr lang="nl-NL" dirty="0"/>
              <a:t>Voorspelde producties kunnen gebruikt worden voor de bedrijfsvoering. Daarnaast zijn voorspelde producties van belang voor het vroegtijdig schatten van fokwaarden van stieren en koeien</a:t>
            </a:r>
          </a:p>
          <a:p>
            <a:pPr marL="0" indent="0">
              <a:buNone/>
            </a:pPr>
            <a:r>
              <a:rPr lang="nl-NL" dirty="0"/>
              <a:t>Het voorspellen van de productie is gebaseerd op het voorspellen van toekomstige dagproducties voor melk, vet en eiwit. Immers, voorspelde dagproducties kunnen worden gebruikt voor meerdere doeleinden</a:t>
            </a:r>
          </a:p>
        </p:txBody>
      </p:sp>
    </p:spTree>
    <p:extLst>
      <p:ext uri="{BB962C8B-B14F-4D97-AF65-F5344CB8AC3E}">
        <p14:creationId xmlns:p14="http://schemas.microsoft.com/office/powerpoint/2010/main" val="3515129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E075D7-0EEE-4A8D-985F-751CCF2AA051}"/>
              </a:ext>
            </a:extLst>
          </p:cNvPr>
          <p:cNvSpPr>
            <a:spLocks noGrp="1"/>
          </p:cNvSpPr>
          <p:nvPr>
            <p:ph type="title"/>
          </p:nvPr>
        </p:nvSpPr>
        <p:spPr/>
        <p:txBody>
          <a:bodyPr/>
          <a:lstStyle/>
          <a:p>
            <a:pPr algn="ctr"/>
            <a:r>
              <a:rPr lang="nl-NL" dirty="0"/>
              <a:t>Productiegroepen 0-60 dagen</a:t>
            </a:r>
          </a:p>
        </p:txBody>
      </p:sp>
      <p:sp>
        <p:nvSpPr>
          <p:cNvPr id="3" name="Tijdelijke aanduiding voor inhoud 2">
            <a:extLst>
              <a:ext uri="{FF2B5EF4-FFF2-40B4-BE49-F238E27FC236}">
                <a16:creationId xmlns:a16="http://schemas.microsoft.com/office/drawing/2014/main" id="{AE0358F3-CF10-4E33-A8C3-A2A7376FE7BD}"/>
              </a:ext>
            </a:extLst>
          </p:cNvPr>
          <p:cNvSpPr>
            <a:spLocks noGrp="1"/>
          </p:cNvSpPr>
          <p:nvPr>
            <p:ph idx="1"/>
          </p:nvPr>
        </p:nvSpPr>
        <p:spPr/>
        <p:txBody>
          <a:bodyPr>
            <a:normAutofit fontScale="92500" lnSpcReduction="20000"/>
          </a:bodyPr>
          <a:lstStyle/>
          <a:p>
            <a:pPr marL="0" indent="0">
              <a:buNone/>
            </a:pPr>
            <a:r>
              <a:rPr lang="nl-NL" dirty="0"/>
              <a:t>Waar moet je opletten bij de groep 0-60 dagen:</a:t>
            </a:r>
          </a:p>
          <a:p>
            <a:pPr marL="0" indent="0">
              <a:buNone/>
            </a:pPr>
            <a:endParaRPr lang="nl-NL" dirty="0"/>
          </a:p>
          <a:p>
            <a:r>
              <a:rPr lang="nl-NL" dirty="0"/>
              <a:t>BSK: hoe goed komt deze groep aan de melk.</a:t>
            </a:r>
          </a:p>
          <a:p>
            <a:r>
              <a:rPr lang="nl-NL" dirty="0"/>
              <a:t>LW: alle groepen gemiddeld 100. Kijkt naar melk + gehaltes</a:t>
            </a:r>
          </a:p>
          <a:p>
            <a:endParaRPr lang="nl-NL" dirty="0"/>
          </a:p>
          <a:p>
            <a:r>
              <a:rPr lang="nl-NL" dirty="0"/>
              <a:t>Vetbeoordeling: kijk naar voeding, conditie bij afkalven, productie liters en erfelijke aanleg</a:t>
            </a:r>
          </a:p>
          <a:p>
            <a:r>
              <a:rPr lang="nl-NL" dirty="0"/>
              <a:t>Eiwit beoordeling: energie te kort, eiwit benutting (ureum) slepende melkziekte</a:t>
            </a:r>
          </a:p>
          <a:p>
            <a:endParaRPr lang="nl-NL" dirty="0"/>
          </a:p>
          <a:p>
            <a:r>
              <a:rPr lang="nl-NL" dirty="0"/>
              <a:t>Groot verschil tussen vet en eiwit (hoog vet, laag eiwit) vertelt je dat je koeien een energie te kort hebben. Waarschijnlijk hebben meerdere koeien slepende melkziekte</a:t>
            </a:r>
          </a:p>
          <a:p>
            <a:endParaRPr lang="nl-NL" dirty="0"/>
          </a:p>
        </p:txBody>
      </p:sp>
      <p:pic>
        <p:nvPicPr>
          <p:cNvPr id="4" name="Afbeelding 3">
            <a:extLst>
              <a:ext uri="{FF2B5EF4-FFF2-40B4-BE49-F238E27FC236}">
                <a16:creationId xmlns:a16="http://schemas.microsoft.com/office/drawing/2014/main" id="{E9722A93-0478-4D05-8306-E2635F43258D}"/>
              </a:ext>
            </a:extLst>
          </p:cNvPr>
          <p:cNvPicPr>
            <a:picLocks noChangeAspect="1"/>
          </p:cNvPicPr>
          <p:nvPr/>
        </p:nvPicPr>
        <p:blipFill>
          <a:blip r:embed="rId2"/>
          <a:stretch>
            <a:fillRect/>
          </a:stretch>
        </p:blipFill>
        <p:spPr>
          <a:xfrm>
            <a:off x="8459716" y="414889"/>
            <a:ext cx="2672110" cy="3344045"/>
          </a:xfrm>
          <a:prstGeom prst="rect">
            <a:avLst/>
          </a:prstGeom>
        </p:spPr>
      </p:pic>
    </p:spTree>
    <p:extLst>
      <p:ext uri="{BB962C8B-B14F-4D97-AF65-F5344CB8AC3E}">
        <p14:creationId xmlns:p14="http://schemas.microsoft.com/office/powerpoint/2010/main" val="44747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83F6C9-3C8E-4A32-A1BF-2C818F72A204}"/>
              </a:ext>
            </a:extLst>
          </p:cNvPr>
          <p:cNvSpPr>
            <a:spLocks noGrp="1"/>
          </p:cNvSpPr>
          <p:nvPr>
            <p:ph type="title"/>
          </p:nvPr>
        </p:nvSpPr>
        <p:spPr/>
        <p:txBody>
          <a:bodyPr/>
          <a:lstStyle/>
          <a:p>
            <a:pPr algn="ctr"/>
            <a:r>
              <a:rPr lang="nl-NL" dirty="0"/>
              <a:t>Productiegroep 61 tot 120 dagen</a:t>
            </a:r>
          </a:p>
        </p:txBody>
      </p:sp>
      <p:sp>
        <p:nvSpPr>
          <p:cNvPr id="3" name="Tijdelijke aanduiding voor inhoud 2">
            <a:extLst>
              <a:ext uri="{FF2B5EF4-FFF2-40B4-BE49-F238E27FC236}">
                <a16:creationId xmlns:a16="http://schemas.microsoft.com/office/drawing/2014/main" id="{3D538C80-D95E-4F38-885F-481FF66CC0C0}"/>
              </a:ext>
            </a:extLst>
          </p:cNvPr>
          <p:cNvSpPr>
            <a:spLocks noGrp="1"/>
          </p:cNvSpPr>
          <p:nvPr>
            <p:ph idx="1"/>
          </p:nvPr>
        </p:nvSpPr>
        <p:spPr/>
        <p:txBody>
          <a:bodyPr/>
          <a:lstStyle/>
          <a:p>
            <a:pPr marL="0" indent="0">
              <a:buNone/>
            </a:pPr>
            <a:r>
              <a:rPr lang="nl-NL" dirty="0"/>
              <a:t>Waar moet je opletten bij de groep 61- 120 dagen, alles gelijk aan 0-60 dagen groep behalve:</a:t>
            </a:r>
          </a:p>
          <a:p>
            <a:pPr marL="0" indent="0">
              <a:buNone/>
            </a:pPr>
            <a:endParaRPr lang="nl-NL" dirty="0"/>
          </a:p>
          <a:p>
            <a:r>
              <a:rPr lang="nl-NL" dirty="0"/>
              <a:t>Vet percentage mag iets lager zijn omdat de koe haar vetreserves uitgeput zijn en ze vet uit het voer moet halen.</a:t>
            </a:r>
          </a:p>
          <a:p>
            <a:endParaRPr lang="nl-NL" dirty="0"/>
          </a:p>
          <a:p>
            <a:r>
              <a:rPr lang="nl-NL" dirty="0"/>
              <a:t>Belangrijk dat deze groep de piekproductie qua liters goed vasthoud met behoud van gehaltes.</a:t>
            </a:r>
          </a:p>
          <a:p>
            <a:endParaRPr lang="nl-NL" dirty="0"/>
          </a:p>
        </p:txBody>
      </p:sp>
      <p:pic>
        <p:nvPicPr>
          <p:cNvPr id="4" name="Afbeelding 3">
            <a:extLst>
              <a:ext uri="{FF2B5EF4-FFF2-40B4-BE49-F238E27FC236}">
                <a16:creationId xmlns:a16="http://schemas.microsoft.com/office/drawing/2014/main" id="{B4E6AC4F-1343-47F2-B3DA-BCF6F0947111}"/>
              </a:ext>
            </a:extLst>
          </p:cNvPr>
          <p:cNvPicPr>
            <a:picLocks noChangeAspect="1"/>
          </p:cNvPicPr>
          <p:nvPr/>
        </p:nvPicPr>
        <p:blipFill>
          <a:blip r:embed="rId2"/>
          <a:stretch>
            <a:fillRect/>
          </a:stretch>
        </p:blipFill>
        <p:spPr>
          <a:xfrm>
            <a:off x="9173834" y="609600"/>
            <a:ext cx="2670279" cy="3346994"/>
          </a:xfrm>
          <a:prstGeom prst="rect">
            <a:avLst/>
          </a:prstGeom>
        </p:spPr>
      </p:pic>
    </p:spTree>
    <p:extLst>
      <p:ext uri="{BB962C8B-B14F-4D97-AF65-F5344CB8AC3E}">
        <p14:creationId xmlns:p14="http://schemas.microsoft.com/office/powerpoint/2010/main" val="3904624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916EA3-A23B-437A-85D2-649B13278452}"/>
              </a:ext>
            </a:extLst>
          </p:cNvPr>
          <p:cNvSpPr>
            <a:spLocks noGrp="1"/>
          </p:cNvSpPr>
          <p:nvPr>
            <p:ph type="title"/>
          </p:nvPr>
        </p:nvSpPr>
        <p:spPr/>
        <p:txBody>
          <a:bodyPr/>
          <a:lstStyle/>
          <a:p>
            <a:pPr algn="ctr"/>
            <a:r>
              <a:rPr lang="nl-NL" dirty="0"/>
              <a:t>Productiegroep 121 tot 200 dagen en boven  305 dagen</a:t>
            </a:r>
          </a:p>
        </p:txBody>
      </p:sp>
      <p:sp>
        <p:nvSpPr>
          <p:cNvPr id="3" name="Tijdelijke aanduiding voor inhoud 2">
            <a:extLst>
              <a:ext uri="{FF2B5EF4-FFF2-40B4-BE49-F238E27FC236}">
                <a16:creationId xmlns:a16="http://schemas.microsoft.com/office/drawing/2014/main" id="{21F99A73-9EEF-4907-9459-419CFA3DE6D1}"/>
              </a:ext>
            </a:extLst>
          </p:cNvPr>
          <p:cNvSpPr>
            <a:spLocks noGrp="1"/>
          </p:cNvSpPr>
          <p:nvPr>
            <p:ph idx="1"/>
          </p:nvPr>
        </p:nvSpPr>
        <p:spPr/>
        <p:txBody>
          <a:bodyPr>
            <a:normAutofit lnSpcReduction="10000"/>
          </a:bodyPr>
          <a:lstStyle/>
          <a:p>
            <a:pPr marL="0" indent="0">
              <a:buNone/>
            </a:pPr>
            <a:r>
              <a:rPr lang="nl-NL" dirty="0"/>
              <a:t>Waar moet je opletten bij de groep 121 en 305&gt; dagen:</a:t>
            </a:r>
          </a:p>
          <a:p>
            <a:pPr marL="0" indent="0">
              <a:buNone/>
            </a:pPr>
            <a:endParaRPr lang="nl-NL" dirty="0"/>
          </a:p>
          <a:p>
            <a:r>
              <a:rPr lang="nl-NL" dirty="0"/>
              <a:t>BSK: moet op peil blijven. Afwijkingen naar boven of onder hebben vaak 2 hoofdoorzaken:</a:t>
            </a:r>
          </a:p>
          <a:p>
            <a:r>
              <a:rPr lang="nl-NL" dirty="0"/>
              <a:t>Hebben de koeien in hun nieuwmelkse periode wel de top behaald?</a:t>
            </a:r>
          </a:p>
          <a:p>
            <a:r>
              <a:rPr lang="nl-NL" dirty="0"/>
              <a:t>Kijk naar de conditie van de koeien. Misschien zijn ze te krap gevoerd of te rijk.</a:t>
            </a:r>
          </a:p>
          <a:p>
            <a:endParaRPr lang="nl-NL" dirty="0"/>
          </a:p>
          <a:p>
            <a:r>
              <a:rPr lang="nl-NL" dirty="0"/>
              <a:t>Je ziet bij deze groep soms hoge gehaltes als de koeien niet goed doorgeven</a:t>
            </a:r>
          </a:p>
          <a:p>
            <a:r>
              <a:rPr lang="nl-NL" dirty="0"/>
              <a:t>Koeien boven de 305 dagen worden niet meer meegenomen in de BSK berekening</a:t>
            </a:r>
          </a:p>
          <a:p>
            <a:endParaRPr lang="nl-NL" dirty="0"/>
          </a:p>
        </p:txBody>
      </p:sp>
      <p:pic>
        <p:nvPicPr>
          <p:cNvPr id="4" name="Afbeelding 3">
            <a:extLst>
              <a:ext uri="{FF2B5EF4-FFF2-40B4-BE49-F238E27FC236}">
                <a16:creationId xmlns:a16="http://schemas.microsoft.com/office/drawing/2014/main" id="{2D9D635C-7ED0-49B0-98E5-CA7CC170A7F6}"/>
              </a:ext>
            </a:extLst>
          </p:cNvPr>
          <p:cNvPicPr>
            <a:picLocks noChangeAspect="1"/>
          </p:cNvPicPr>
          <p:nvPr/>
        </p:nvPicPr>
        <p:blipFill>
          <a:blip r:embed="rId2"/>
          <a:stretch>
            <a:fillRect/>
          </a:stretch>
        </p:blipFill>
        <p:spPr>
          <a:xfrm>
            <a:off x="9521721" y="609600"/>
            <a:ext cx="2670279" cy="3346994"/>
          </a:xfrm>
          <a:prstGeom prst="rect">
            <a:avLst/>
          </a:prstGeom>
        </p:spPr>
      </p:pic>
    </p:spTree>
    <p:extLst>
      <p:ext uri="{BB962C8B-B14F-4D97-AF65-F5344CB8AC3E}">
        <p14:creationId xmlns:p14="http://schemas.microsoft.com/office/powerpoint/2010/main" val="234070952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ultureName xmlns="67b2ca75-e253-40e2-b54b-26214d373dbf" xsi:nil="true"/>
    <Student_Groups xmlns="67b2ca75-e253-40e2-b54b-26214d373dbf">
      <UserInfo>
        <DisplayName/>
        <AccountId xsi:nil="true"/>
        <AccountType/>
      </UserInfo>
    </Student_Groups>
    <DefaultSectionNames xmlns="67b2ca75-e253-40e2-b54b-26214d373dbf" xsi:nil="true"/>
    <Invited_Teachers xmlns="67b2ca75-e253-40e2-b54b-26214d373dbf" xsi:nil="true"/>
    <Invited_Students xmlns="67b2ca75-e253-40e2-b54b-26214d373dbf" xsi:nil="true"/>
    <IsNotebookLocked xmlns="67b2ca75-e253-40e2-b54b-26214d373dbf" xsi:nil="true"/>
    <Students xmlns="67b2ca75-e253-40e2-b54b-26214d373dbf">
      <UserInfo>
        <DisplayName/>
        <AccountId xsi:nil="true"/>
        <AccountType/>
      </UserInfo>
    </Students>
    <Math_Settings xmlns="67b2ca75-e253-40e2-b54b-26214d373dbf" xsi:nil="true"/>
    <Has_Teacher_Only_SectionGroup xmlns="67b2ca75-e253-40e2-b54b-26214d373dbf" xsi:nil="true"/>
    <Is_Collaboration_Space_Locked xmlns="67b2ca75-e253-40e2-b54b-26214d373dbf" xsi:nil="true"/>
    <FolderType xmlns="67b2ca75-e253-40e2-b54b-26214d373dbf" xsi:nil="true"/>
    <Distribution_Groups xmlns="67b2ca75-e253-40e2-b54b-26214d373dbf" xsi:nil="true"/>
    <Self_Registration_Enabled xmlns="67b2ca75-e253-40e2-b54b-26214d373dbf" xsi:nil="true"/>
    <AppVersion xmlns="67b2ca75-e253-40e2-b54b-26214d373dbf" xsi:nil="true"/>
    <NotebookType xmlns="67b2ca75-e253-40e2-b54b-26214d373dbf" xsi:nil="true"/>
    <Teachers xmlns="67b2ca75-e253-40e2-b54b-26214d373dbf">
      <UserInfo>
        <DisplayName/>
        <AccountId xsi:nil="true"/>
        <AccountType/>
      </UserInfo>
    </Teachers>
    <Templates xmlns="67b2ca75-e253-40e2-b54b-26214d373dbf" xsi:nil="true"/>
    <TeamsChannelId xmlns="67b2ca75-e253-40e2-b54b-26214d373dbf" xsi:nil="true"/>
    <Owner xmlns="67b2ca75-e253-40e2-b54b-26214d373dbf">
      <UserInfo>
        <DisplayName/>
        <AccountId xsi:nil="true"/>
        <AccountType/>
      </UserInfo>
    </Owner>
    <LMS_Mappings xmlns="67b2ca75-e253-40e2-b54b-26214d373db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42EAE155592B4EB0421A6F955F71C5" ma:contentTypeVersion="31" ma:contentTypeDescription="Een nieuw document maken." ma:contentTypeScope="" ma:versionID="1395b58f120d3996ba98d88978f7ac55">
  <xsd:schema xmlns:xsd="http://www.w3.org/2001/XMLSchema" xmlns:xs="http://www.w3.org/2001/XMLSchema" xmlns:p="http://schemas.microsoft.com/office/2006/metadata/properties" xmlns:ns3="67b2ca75-e253-40e2-b54b-26214d373dbf" xmlns:ns4="b9740ce9-91f2-4b05-8647-8181c813b7b3" targetNamespace="http://schemas.microsoft.com/office/2006/metadata/properties" ma:root="true" ma:fieldsID="d13be29b0adcb1c05f3f9ff768a9a9ce" ns3:_="" ns4:_="">
    <xsd:import namespace="67b2ca75-e253-40e2-b54b-26214d373dbf"/>
    <xsd:import namespace="b9740ce9-91f2-4b05-8647-8181c813b7b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b2ca75-e253-40e2-b54b-26214d373d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NotebookType" ma:index="19" nillable="true" ma:displayName="Notebook Type" ma:internalName="NotebookType">
      <xsd:simpleType>
        <xsd:restriction base="dms:Text"/>
      </xsd:simpleType>
    </xsd:element>
    <xsd:element name="FolderType" ma:index="20" nillable="true" ma:displayName="Folder Type" ma:internalName="FolderType">
      <xsd:simpleType>
        <xsd:restriction base="dms:Text"/>
      </xsd:simpleType>
    </xsd:element>
    <xsd:element name="CultureName" ma:index="21" nillable="true" ma:displayName="Culture Name" ma:internalName="CultureName">
      <xsd:simpleType>
        <xsd:restriction base="dms:Text"/>
      </xsd:simpleType>
    </xsd:element>
    <xsd:element name="AppVersion" ma:index="22" nillable="true" ma:displayName="App Version" ma:internalName="AppVersion">
      <xsd:simpleType>
        <xsd:restriction base="dms:Text"/>
      </xsd:simpleType>
    </xsd:element>
    <xsd:element name="TeamsChannelId" ma:index="23" nillable="true" ma:displayName="Teams Channel Id" ma:internalName="TeamsChannelId">
      <xsd:simpleType>
        <xsd:restriction base="dms:Text"/>
      </xsd:simpleType>
    </xsd:element>
    <xsd:element name="Owner" ma:index="24"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5" nillable="true" ma:displayName="Math Settings" ma:internalName="Math_Settings">
      <xsd:simpleType>
        <xsd:restriction base="dms:Text"/>
      </xsd:simpleType>
    </xsd:element>
    <xsd:element name="DefaultSectionNames" ma:index="26" nillable="true" ma:displayName="Default Section Names" ma:internalName="DefaultSectionNames">
      <xsd:simpleType>
        <xsd:restriction base="dms:Note">
          <xsd:maxLength value="255"/>
        </xsd:restriction>
      </xsd:simpleType>
    </xsd:element>
    <xsd:element name="Templates" ma:index="27" nillable="true" ma:displayName="Templates" ma:internalName="Templates">
      <xsd:simpleType>
        <xsd:restriction base="dms:Note">
          <xsd:maxLength value="255"/>
        </xsd:restriction>
      </xsd:simpleType>
    </xsd:element>
    <xsd:element name="Teachers" ma:index="2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1" nillable="true" ma:displayName="Distribution Groups" ma:internalName="Distribution_Groups">
      <xsd:simpleType>
        <xsd:restriction base="dms:Note">
          <xsd:maxLength value="255"/>
        </xsd:restriction>
      </xsd:simpleType>
    </xsd:element>
    <xsd:element name="LMS_Mappings" ma:index="32" nillable="true" ma:displayName="LMS Mappings" ma:internalName="LMS_Mappings">
      <xsd:simpleType>
        <xsd:restriction base="dms:Note">
          <xsd:maxLength value="255"/>
        </xsd:restriction>
      </xsd:simpleType>
    </xsd:element>
    <xsd:element name="Invited_Teachers" ma:index="33" nillable="true" ma:displayName="Invited Teachers" ma:internalName="Invited_Teachers">
      <xsd:simpleType>
        <xsd:restriction base="dms:Note">
          <xsd:maxLength value="255"/>
        </xsd:restriction>
      </xsd:simpleType>
    </xsd:element>
    <xsd:element name="Invited_Students" ma:index="34" nillable="true" ma:displayName="Invited Students" ma:internalName="Invited_Students">
      <xsd:simpleType>
        <xsd:restriction base="dms:Note">
          <xsd:maxLength value="255"/>
        </xsd:restriction>
      </xsd:simpleType>
    </xsd:element>
    <xsd:element name="Self_Registration_Enabled" ma:index="35" nillable="true" ma:displayName="Self Registration Enabled" ma:internalName="Self_Registration_Enabled">
      <xsd:simpleType>
        <xsd:restriction base="dms:Boolean"/>
      </xsd:simpleType>
    </xsd:element>
    <xsd:element name="Has_Teacher_Only_SectionGroup" ma:index="36" nillable="true" ma:displayName="Has Teacher Only SectionGroup" ma:internalName="Has_Teacher_Only_SectionGroup">
      <xsd:simpleType>
        <xsd:restriction base="dms:Boolean"/>
      </xsd:simpleType>
    </xsd:element>
    <xsd:element name="Is_Collaboration_Space_Locked" ma:index="37" nillable="true" ma:displayName="Is Collaboration Space Locked" ma:internalName="Is_Collaboration_Space_Locked">
      <xsd:simpleType>
        <xsd:restriction base="dms:Boolean"/>
      </xsd:simpleType>
    </xsd:element>
    <xsd:element name="IsNotebookLocked" ma:index="38" nillable="true" ma:displayName="Is Notebook Locked" ma:internalName="IsNotebookLock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9740ce9-91f2-4b05-8647-8181c813b7b3"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SharingHintHash" ma:index="18"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498374-BDB3-496D-9D08-69B04690460A}">
  <ds:schemaRefs>
    <ds:schemaRef ds:uri="http://purl.org/dc/terms/"/>
    <ds:schemaRef ds:uri="http://schemas.openxmlformats.org/package/2006/metadata/core-properties"/>
    <ds:schemaRef ds:uri="67b2ca75-e253-40e2-b54b-26214d373dbf"/>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b9740ce9-91f2-4b05-8647-8181c813b7b3"/>
    <ds:schemaRef ds:uri="http://www.w3.org/XML/1998/namespace"/>
  </ds:schemaRefs>
</ds:datastoreItem>
</file>

<file path=customXml/itemProps2.xml><?xml version="1.0" encoding="utf-8"?>
<ds:datastoreItem xmlns:ds="http://schemas.openxmlformats.org/officeDocument/2006/customXml" ds:itemID="{637A99ED-6C7C-4AC4-AE2A-4F20D5BAA034}">
  <ds:schemaRefs>
    <ds:schemaRef ds:uri="http://schemas.microsoft.com/sharepoint/v3/contenttype/forms"/>
  </ds:schemaRefs>
</ds:datastoreItem>
</file>

<file path=customXml/itemProps3.xml><?xml version="1.0" encoding="utf-8"?>
<ds:datastoreItem xmlns:ds="http://schemas.openxmlformats.org/officeDocument/2006/customXml" ds:itemID="{69691DD4-3E54-4F9A-905C-47D46A1EF9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b2ca75-e253-40e2-b54b-26214d373dbf"/>
    <ds:schemaRef ds:uri="b9740ce9-91f2-4b05-8647-8181c813b7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31</TotalTime>
  <Words>499</Words>
  <Application>Microsoft Office PowerPoint</Application>
  <PresentationFormat>Breedbeeld</PresentationFormat>
  <Paragraphs>67</Paragraphs>
  <Slides>11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Trebuchet MS</vt:lpstr>
      <vt:lpstr>Wingdings 3</vt:lpstr>
      <vt:lpstr>Facet</vt:lpstr>
      <vt:lpstr>MPR</vt:lpstr>
      <vt:lpstr>Vandaag</vt:lpstr>
      <vt:lpstr>Waar gebruik je een MPR voor?</vt:lpstr>
      <vt:lpstr>Wat kost een MPR</vt:lpstr>
      <vt:lpstr>Kengetallen MPR</vt:lpstr>
      <vt:lpstr>Waarom een 305 dagenproductie</vt:lpstr>
      <vt:lpstr>Productiegroepen 0-60 dagen</vt:lpstr>
      <vt:lpstr>Productiegroep 61 tot 120 dagen</vt:lpstr>
      <vt:lpstr>Productiegroep 121 tot 200 dagen en boven  305 dagen</vt:lpstr>
      <vt:lpstr>Huiswerk 17 april</vt:lpstr>
      <vt:lpstr>Evaluatie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MPR</dc:title>
  <dc:creator>Susan Huijben - Pijlman</dc:creator>
  <cp:lastModifiedBy>Susan Huijben - Pijlman</cp:lastModifiedBy>
  <cp:revision>5</cp:revision>
  <dcterms:created xsi:type="dcterms:W3CDTF">2020-04-03T06:26:05Z</dcterms:created>
  <dcterms:modified xsi:type="dcterms:W3CDTF">2020-04-03T08:14:04Z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0x0101009042EAE155592B4EB0421A6F955F71C5</vt:lpwstr>
  </property>
</Properties>
</file>